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E4206-D5D1-4D1B-A17E-5DB801C20220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BF5A1-9BEB-4232-80B9-2A9FBD80F447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My</a:t>
            </a:r>
            <a:r>
              <a:rPr lang="de-AT" dirty="0" smtClean="0"/>
              <a:t> </a:t>
            </a:r>
            <a:r>
              <a:rPr lang="de-AT" dirty="0" err="1" smtClean="0"/>
              <a:t>Superhero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3933056"/>
            <a:ext cx="6400800" cy="1752600"/>
          </a:xfrm>
        </p:spPr>
        <p:txBody>
          <a:bodyPr/>
          <a:lstStyle/>
          <a:p>
            <a:r>
              <a:rPr lang="de-AT" dirty="0" smtClean="0"/>
              <a:t>Dominik Katzenschläger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55976" y="1484784"/>
            <a:ext cx="4464496" cy="1152128"/>
          </a:xfrm>
        </p:spPr>
        <p:txBody>
          <a:bodyPr>
            <a:normAutofit/>
          </a:bodyPr>
          <a:lstStyle/>
          <a:p>
            <a:r>
              <a:rPr lang="de-AT" dirty="0" err="1" smtClean="0">
                <a:solidFill>
                  <a:srgbClr val="FFC000"/>
                </a:solidFill>
              </a:rPr>
              <a:t>Forest</a:t>
            </a:r>
            <a:r>
              <a:rPr lang="de-AT" dirty="0" smtClean="0">
                <a:solidFill>
                  <a:srgbClr val="FFC000"/>
                </a:solidFill>
              </a:rPr>
              <a:t> Man</a:t>
            </a:r>
            <a:endParaRPr lang="de-AT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Hermann_neu\Documents\Minecraft Zeugs\Forest 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905250" cy="52197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4788024" y="2564904"/>
            <a:ext cx="417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>
                <a:solidFill>
                  <a:srgbClr val="FFFF00"/>
                </a:solidFill>
              </a:rPr>
              <a:t>He </a:t>
            </a:r>
            <a:r>
              <a:rPr lang="de-AT" sz="2400" dirty="0" err="1" smtClean="0">
                <a:solidFill>
                  <a:srgbClr val="FFFF00"/>
                </a:solidFill>
              </a:rPr>
              <a:t>is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come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from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another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smtClean="0">
                <a:solidFill>
                  <a:srgbClr val="FFFF00"/>
                </a:solidFill>
              </a:rPr>
              <a:t>planet </a:t>
            </a:r>
            <a:r>
              <a:rPr lang="de-AT" sz="2400" dirty="0" err="1" smtClean="0">
                <a:solidFill>
                  <a:srgbClr val="FFFF00"/>
                </a:solidFill>
              </a:rPr>
              <a:t>to</a:t>
            </a:r>
            <a:r>
              <a:rPr lang="de-AT" sz="2400" dirty="0" smtClean="0">
                <a:solidFill>
                  <a:srgbClr val="FFFF00"/>
                </a:solidFill>
              </a:rPr>
              <a:t> save </a:t>
            </a:r>
            <a:r>
              <a:rPr lang="de-AT" sz="2400" dirty="0" err="1" smtClean="0">
                <a:solidFill>
                  <a:srgbClr val="FFFF00"/>
                </a:solidFill>
              </a:rPr>
              <a:t>the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world</a:t>
            </a:r>
            <a:r>
              <a:rPr lang="de-AT" sz="2400" dirty="0" smtClean="0">
                <a:solidFill>
                  <a:srgbClr val="FFFF00"/>
                </a:solidFill>
              </a:rPr>
              <a:t>. He was </a:t>
            </a:r>
            <a:r>
              <a:rPr lang="de-AT" sz="2400" dirty="0" err="1" smtClean="0">
                <a:solidFill>
                  <a:srgbClr val="FFFF00"/>
                </a:solidFill>
              </a:rPr>
              <a:t>born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smtClean="0">
                <a:solidFill>
                  <a:srgbClr val="FFFF00"/>
                </a:solidFill>
              </a:rPr>
              <a:t>on </a:t>
            </a:r>
            <a:r>
              <a:rPr lang="de-AT" sz="2400" dirty="0" err="1" smtClean="0">
                <a:solidFill>
                  <a:srgbClr val="FFFF00"/>
                </a:solidFill>
              </a:rPr>
              <a:t>the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Forest</a:t>
            </a:r>
            <a:r>
              <a:rPr lang="de-AT" sz="2400" dirty="0" smtClean="0">
                <a:solidFill>
                  <a:srgbClr val="FFFF00"/>
                </a:solidFill>
              </a:rPr>
              <a:t> Planet </a:t>
            </a:r>
            <a:r>
              <a:rPr lang="de-AT" sz="2400" dirty="0" smtClean="0">
                <a:solidFill>
                  <a:srgbClr val="FFFF00"/>
                </a:solidFill>
              </a:rPr>
              <a:t>1000 </a:t>
            </a:r>
            <a:r>
              <a:rPr lang="de-AT" sz="2400" dirty="0" err="1" smtClean="0">
                <a:solidFill>
                  <a:srgbClr val="FFFF00"/>
                </a:solidFill>
              </a:rPr>
              <a:t>years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ago</a:t>
            </a:r>
            <a:r>
              <a:rPr lang="de-AT" sz="2400" dirty="0" smtClean="0">
                <a:solidFill>
                  <a:srgbClr val="FFFF00"/>
                </a:solidFill>
              </a:rPr>
              <a:t>. </a:t>
            </a:r>
            <a:r>
              <a:rPr lang="de-AT" sz="2400" dirty="0" err="1" smtClean="0">
                <a:solidFill>
                  <a:srgbClr val="FFFF00"/>
                </a:solidFill>
              </a:rPr>
              <a:t>And</a:t>
            </a:r>
            <a:r>
              <a:rPr lang="de-AT" sz="2400" dirty="0" smtClean="0">
                <a:solidFill>
                  <a:srgbClr val="FFFF00"/>
                </a:solidFill>
              </a:rPr>
              <a:t> he </a:t>
            </a:r>
            <a:r>
              <a:rPr lang="de-AT" sz="2400" dirty="0" err="1" smtClean="0">
                <a:solidFill>
                  <a:srgbClr val="FFFF00"/>
                </a:solidFill>
              </a:rPr>
              <a:t>can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be</a:t>
            </a:r>
            <a:r>
              <a:rPr lang="de-AT" sz="2400" dirty="0" smtClean="0">
                <a:solidFill>
                  <a:srgbClr val="FFFF00"/>
                </a:solidFill>
              </a:rPr>
              <a:t> a normal </a:t>
            </a:r>
            <a:r>
              <a:rPr lang="de-AT" sz="2400" dirty="0" err="1" smtClean="0">
                <a:solidFill>
                  <a:srgbClr val="FFFF00"/>
                </a:solidFill>
              </a:rPr>
              <a:t>person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and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when</a:t>
            </a:r>
            <a:r>
              <a:rPr lang="de-AT" sz="2400" dirty="0" smtClean="0">
                <a:solidFill>
                  <a:srgbClr val="FFFF00"/>
                </a:solidFill>
              </a:rPr>
              <a:t> he </a:t>
            </a:r>
            <a:r>
              <a:rPr lang="de-AT" sz="2400" dirty="0" err="1" smtClean="0">
                <a:solidFill>
                  <a:srgbClr val="FFFF00"/>
                </a:solidFill>
              </a:rPr>
              <a:t>is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angry</a:t>
            </a:r>
            <a:r>
              <a:rPr lang="de-AT" sz="2400" dirty="0" smtClean="0">
                <a:solidFill>
                  <a:srgbClr val="FFFF00"/>
                </a:solidFill>
              </a:rPr>
              <a:t> he </a:t>
            </a:r>
            <a:r>
              <a:rPr lang="de-AT" sz="2400" dirty="0" err="1" smtClean="0">
                <a:solidFill>
                  <a:srgbClr val="FFFF00"/>
                </a:solidFill>
              </a:rPr>
              <a:t>transforms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himself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to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Forest</a:t>
            </a:r>
            <a:r>
              <a:rPr lang="de-AT" sz="2400" dirty="0" smtClean="0">
                <a:solidFill>
                  <a:srgbClr val="FFFF00"/>
                </a:solidFill>
              </a:rPr>
              <a:t> Man.</a:t>
            </a:r>
            <a:endParaRPr lang="de-AT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>
                <a:solidFill>
                  <a:srgbClr val="FFC000"/>
                </a:solidFill>
              </a:rPr>
              <a:t>Forest</a:t>
            </a:r>
            <a:r>
              <a:rPr lang="de-AT" dirty="0" smtClean="0">
                <a:solidFill>
                  <a:srgbClr val="FFC000"/>
                </a:solidFill>
              </a:rPr>
              <a:t> Man</a:t>
            </a:r>
            <a:endParaRPr lang="de-AT" dirty="0">
              <a:solidFill>
                <a:srgbClr val="FFC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935996"/>
            <a:ext cx="8229600" cy="4373324"/>
          </a:xfrm>
        </p:spPr>
        <p:txBody>
          <a:bodyPr>
            <a:normAutofit fontScale="92500"/>
          </a:bodyPr>
          <a:lstStyle/>
          <a:p>
            <a:r>
              <a:rPr lang="de-AT" sz="3000" dirty="0" smtClean="0">
                <a:solidFill>
                  <a:srgbClr val="FFFF00"/>
                </a:solidFill>
              </a:rPr>
              <a:t>1. He </a:t>
            </a:r>
            <a:r>
              <a:rPr lang="de-AT" sz="3000" dirty="0" err="1" smtClean="0">
                <a:solidFill>
                  <a:srgbClr val="FFFF00"/>
                </a:solidFill>
              </a:rPr>
              <a:t>can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shoot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with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his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bow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and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with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magic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arrows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and</a:t>
            </a:r>
            <a:r>
              <a:rPr lang="de-AT" sz="3000" dirty="0" smtClean="0">
                <a:solidFill>
                  <a:srgbClr val="FFFF00"/>
                </a:solidFill>
              </a:rPr>
              <a:t> he </a:t>
            </a:r>
            <a:r>
              <a:rPr lang="de-AT" sz="3000" dirty="0" err="1" smtClean="0">
                <a:solidFill>
                  <a:srgbClr val="FFFF00"/>
                </a:solidFill>
              </a:rPr>
              <a:t>is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better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smtClean="0">
                <a:solidFill>
                  <a:srgbClr val="FFFF00"/>
                </a:solidFill>
              </a:rPr>
              <a:t>at </a:t>
            </a:r>
            <a:r>
              <a:rPr lang="de-AT" sz="3000" dirty="0" err="1" smtClean="0">
                <a:solidFill>
                  <a:srgbClr val="FFFF00"/>
                </a:solidFill>
              </a:rPr>
              <a:t>this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than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smtClean="0">
                <a:solidFill>
                  <a:srgbClr val="FFFF00"/>
                </a:solidFill>
              </a:rPr>
              <a:t>Robin Hood</a:t>
            </a:r>
            <a:r>
              <a:rPr lang="de-AT" sz="3000" dirty="0" smtClean="0">
                <a:solidFill>
                  <a:srgbClr val="FFFF00"/>
                </a:solidFill>
              </a:rPr>
              <a:t>.</a:t>
            </a:r>
          </a:p>
          <a:p>
            <a:endParaRPr lang="de-AT" sz="3000" dirty="0" smtClean="0">
              <a:solidFill>
                <a:srgbClr val="FFFF00"/>
              </a:solidFill>
            </a:endParaRPr>
          </a:p>
          <a:p>
            <a:r>
              <a:rPr lang="de-AT" sz="3000" dirty="0" smtClean="0">
                <a:solidFill>
                  <a:srgbClr val="FFFF00"/>
                </a:solidFill>
              </a:rPr>
              <a:t>2. He </a:t>
            </a:r>
            <a:r>
              <a:rPr lang="de-AT" sz="3000" dirty="0" err="1" smtClean="0">
                <a:solidFill>
                  <a:srgbClr val="FFFF00"/>
                </a:solidFill>
              </a:rPr>
              <a:t>has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the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most</a:t>
            </a:r>
            <a:r>
              <a:rPr lang="de-AT" sz="3000" dirty="0" smtClean="0">
                <a:solidFill>
                  <a:srgbClr val="FFFF00"/>
                </a:solidFill>
              </a:rPr>
              <a:t> powerful </a:t>
            </a:r>
            <a:r>
              <a:rPr lang="de-AT" sz="3000" dirty="0" err="1" smtClean="0">
                <a:solidFill>
                  <a:srgbClr val="FFFF00"/>
                </a:solidFill>
              </a:rPr>
              <a:t>shock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maker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smtClean="0">
                <a:solidFill>
                  <a:srgbClr val="FFFF00"/>
                </a:solidFill>
              </a:rPr>
              <a:t>on </a:t>
            </a:r>
            <a:r>
              <a:rPr lang="de-AT" sz="3000" dirty="0" err="1" smtClean="0">
                <a:solidFill>
                  <a:srgbClr val="FFFF00"/>
                </a:solidFill>
              </a:rPr>
              <a:t>earth</a:t>
            </a:r>
            <a:r>
              <a:rPr lang="de-AT" sz="3000" dirty="0" smtClean="0">
                <a:solidFill>
                  <a:srgbClr val="FFFF00"/>
                </a:solidFill>
              </a:rPr>
              <a:t>.</a:t>
            </a:r>
          </a:p>
          <a:p>
            <a:endParaRPr lang="de-AT" sz="3000" dirty="0" smtClean="0">
              <a:solidFill>
                <a:srgbClr val="FFFF00"/>
              </a:solidFill>
            </a:endParaRPr>
          </a:p>
          <a:p>
            <a:r>
              <a:rPr lang="de-AT" sz="3000" dirty="0" smtClean="0">
                <a:solidFill>
                  <a:srgbClr val="FFFF00"/>
                </a:solidFill>
              </a:rPr>
              <a:t>3. </a:t>
            </a:r>
            <a:r>
              <a:rPr lang="de-AT" sz="3000" dirty="0">
                <a:solidFill>
                  <a:srgbClr val="FFFF00"/>
                </a:solidFill>
              </a:rPr>
              <a:t>H</a:t>
            </a:r>
            <a:r>
              <a:rPr lang="de-AT" sz="3000" dirty="0" smtClean="0">
                <a:solidFill>
                  <a:srgbClr val="FFFF00"/>
                </a:solidFill>
              </a:rPr>
              <a:t>e </a:t>
            </a:r>
            <a:r>
              <a:rPr lang="de-AT" sz="3000" dirty="0" err="1" smtClean="0">
                <a:solidFill>
                  <a:srgbClr val="FFFF00"/>
                </a:solidFill>
              </a:rPr>
              <a:t>can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call</a:t>
            </a:r>
            <a:r>
              <a:rPr lang="de-AT" sz="3000" dirty="0" smtClean="0">
                <a:solidFill>
                  <a:srgbClr val="FFFF00"/>
                </a:solidFill>
              </a:rPr>
              <a:t> all </a:t>
            </a:r>
            <a:r>
              <a:rPr lang="de-AT" sz="3000" dirty="0" err="1" smtClean="0">
                <a:solidFill>
                  <a:srgbClr val="FFFF00"/>
                </a:solidFill>
              </a:rPr>
              <a:t>forest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animals</a:t>
            </a:r>
            <a:r>
              <a:rPr lang="de-AT" sz="3000" dirty="0" smtClean="0">
                <a:solidFill>
                  <a:srgbClr val="FFFF00"/>
                </a:solidFill>
              </a:rPr>
              <a:t>, </a:t>
            </a:r>
            <a:r>
              <a:rPr lang="de-AT" sz="3000" dirty="0" err="1" smtClean="0">
                <a:solidFill>
                  <a:srgbClr val="FFFF00"/>
                </a:solidFill>
              </a:rPr>
              <a:t>because</a:t>
            </a:r>
            <a:r>
              <a:rPr lang="de-AT" sz="3000" dirty="0" smtClean="0">
                <a:solidFill>
                  <a:srgbClr val="FFFF00"/>
                </a:solidFill>
              </a:rPr>
              <a:t> he </a:t>
            </a:r>
            <a:r>
              <a:rPr lang="de-AT" sz="3000" dirty="0" err="1" smtClean="0">
                <a:solidFill>
                  <a:srgbClr val="FFFF00"/>
                </a:solidFill>
              </a:rPr>
              <a:t>can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speak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with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the</a:t>
            </a:r>
            <a:r>
              <a:rPr lang="de-AT" sz="3000" dirty="0" smtClean="0">
                <a:solidFill>
                  <a:srgbClr val="FFFF00"/>
                </a:solidFill>
              </a:rPr>
              <a:t> </a:t>
            </a:r>
            <a:r>
              <a:rPr lang="de-AT" sz="3000" dirty="0" err="1" smtClean="0">
                <a:solidFill>
                  <a:srgbClr val="FFFF00"/>
                </a:solidFill>
              </a:rPr>
              <a:t>animals</a:t>
            </a:r>
            <a:r>
              <a:rPr lang="de-AT" sz="3000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endParaRPr lang="de-AT" sz="2000" dirty="0" smtClean="0"/>
          </a:p>
          <a:p>
            <a:pPr>
              <a:buNone/>
            </a:pPr>
            <a:r>
              <a:rPr lang="de-AT" sz="2000" dirty="0"/>
              <a:t>	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419872" y="141277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 smtClean="0">
                <a:solidFill>
                  <a:srgbClr val="FFC000"/>
                </a:solidFill>
              </a:rPr>
              <a:t>Superpowers</a:t>
            </a:r>
            <a:endParaRPr lang="de-AT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>
                <a:solidFill>
                  <a:srgbClr val="FFC000"/>
                </a:solidFill>
              </a:rPr>
              <a:t>Normal Identity</a:t>
            </a:r>
            <a:endParaRPr lang="de-AT" dirty="0">
              <a:solidFill>
                <a:srgbClr val="FFC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de-AT" dirty="0" smtClean="0">
                <a:solidFill>
                  <a:srgbClr val="FFFF00"/>
                </a:solidFill>
              </a:rPr>
              <a:t>The </a:t>
            </a:r>
            <a:r>
              <a:rPr lang="de-AT" dirty="0" err="1" smtClean="0">
                <a:solidFill>
                  <a:srgbClr val="FFFF00"/>
                </a:solidFill>
              </a:rPr>
              <a:t>name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of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Forest</a:t>
            </a:r>
            <a:r>
              <a:rPr lang="de-AT" dirty="0" smtClean="0">
                <a:solidFill>
                  <a:srgbClr val="FFFF00"/>
                </a:solidFill>
              </a:rPr>
              <a:t> Man </a:t>
            </a:r>
            <a:r>
              <a:rPr lang="de-AT" dirty="0" err="1" smtClean="0">
                <a:solidFill>
                  <a:srgbClr val="FFFF00"/>
                </a:solidFill>
              </a:rPr>
              <a:t>is</a:t>
            </a:r>
            <a:r>
              <a:rPr lang="de-AT" dirty="0" smtClean="0">
                <a:solidFill>
                  <a:srgbClr val="FFFF00"/>
                </a:solidFill>
              </a:rPr>
              <a:t> Peter </a:t>
            </a:r>
            <a:r>
              <a:rPr lang="de-AT" dirty="0" err="1" smtClean="0">
                <a:solidFill>
                  <a:srgbClr val="FFFF00"/>
                </a:solidFill>
              </a:rPr>
              <a:t>and</a:t>
            </a:r>
            <a:r>
              <a:rPr lang="de-AT" dirty="0" smtClean="0">
                <a:solidFill>
                  <a:srgbClr val="FFFF00"/>
                </a:solidFill>
              </a:rPr>
              <a:t> he </a:t>
            </a:r>
            <a:r>
              <a:rPr lang="de-AT" dirty="0" err="1" smtClean="0">
                <a:solidFill>
                  <a:srgbClr val="FFFF00"/>
                </a:solidFill>
              </a:rPr>
              <a:t>works</a:t>
            </a:r>
            <a:endParaRPr lang="de-AT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de-AT" dirty="0" err="1" smtClean="0">
                <a:solidFill>
                  <a:srgbClr val="FFFF00"/>
                </a:solidFill>
              </a:rPr>
              <a:t>as</a:t>
            </a:r>
            <a:r>
              <a:rPr lang="de-AT" dirty="0" smtClean="0">
                <a:solidFill>
                  <a:srgbClr val="FFFF00"/>
                </a:solidFill>
              </a:rPr>
              <a:t> a  </a:t>
            </a:r>
            <a:r>
              <a:rPr lang="de-AT" dirty="0" err="1" smtClean="0">
                <a:solidFill>
                  <a:srgbClr val="FFFF00"/>
                </a:solidFill>
              </a:rPr>
              <a:t>zoo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worker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because</a:t>
            </a:r>
            <a:r>
              <a:rPr lang="de-AT" dirty="0" smtClean="0">
                <a:solidFill>
                  <a:srgbClr val="FFFF00"/>
                </a:solidFill>
              </a:rPr>
              <a:t> he </a:t>
            </a:r>
            <a:r>
              <a:rPr lang="de-AT" dirty="0" err="1" smtClean="0">
                <a:solidFill>
                  <a:srgbClr val="FFFF00"/>
                </a:solidFill>
              </a:rPr>
              <a:t>loves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animals</a:t>
            </a:r>
            <a:r>
              <a:rPr lang="de-AT" dirty="0" smtClean="0">
                <a:solidFill>
                  <a:srgbClr val="FFFF00"/>
                </a:solidFill>
              </a:rPr>
              <a:t>. He </a:t>
            </a:r>
          </a:p>
          <a:p>
            <a:pPr>
              <a:buNone/>
            </a:pPr>
            <a:r>
              <a:rPr lang="de-AT" dirty="0" err="1" smtClean="0">
                <a:solidFill>
                  <a:srgbClr val="FFFF00"/>
                </a:solidFill>
              </a:rPr>
              <a:t>lives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together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with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his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family</a:t>
            </a:r>
            <a:r>
              <a:rPr lang="de-AT" dirty="0" smtClean="0">
                <a:solidFill>
                  <a:srgbClr val="FFFF00"/>
                </a:solidFill>
              </a:rPr>
              <a:t>. </a:t>
            </a:r>
            <a:endParaRPr lang="de-AT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de-AT" dirty="0" smtClean="0">
                <a:solidFill>
                  <a:srgbClr val="FFFF00"/>
                </a:solidFill>
              </a:rPr>
              <a:t>His </a:t>
            </a:r>
            <a:r>
              <a:rPr lang="de-AT" dirty="0" err="1" smtClean="0">
                <a:solidFill>
                  <a:srgbClr val="FFFF00"/>
                </a:solidFill>
              </a:rPr>
              <a:t>mother‘s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name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is</a:t>
            </a:r>
            <a:r>
              <a:rPr lang="de-AT" dirty="0" smtClean="0">
                <a:solidFill>
                  <a:srgbClr val="FFFF00"/>
                </a:solidFill>
              </a:rPr>
              <a:t> Maria. </a:t>
            </a:r>
            <a:endParaRPr lang="de-AT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de-AT" dirty="0" smtClean="0">
                <a:solidFill>
                  <a:srgbClr val="FFFF00"/>
                </a:solidFill>
              </a:rPr>
              <a:t>His </a:t>
            </a:r>
            <a:r>
              <a:rPr lang="de-AT" dirty="0" err="1" smtClean="0">
                <a:solidFill>
                  <a:srgbClr val="FFFF00"/>
                </a:solidFill>
              </a:rPr>
              <a:t>father‘s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name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is</a:t>
            </a:r>
            <a:r>
              <a:rPr lang="de-AT" dirty="0" smtClean="0">
                <a:solidFill>
                  <a:srgbClr val="FFFF00"/>
                </a:solidFill>
              </a:rPr>
              <a:t> Frank. His </a:t>
            </a:r>
            <a:r>
              <a:rPr lang="de-AT" dirty="0" err="1" smtClean="0">
                <a:solidFill>
                  <a:srgbClr val="FFFF00"/>
                </a:solidFill>
              </a:rPr>
              <a:t>favourite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animal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is</a:t>
            </a:r>
            <a:endParaRPr lang="de-AT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de-AT" dirty="0" smtClean="0">
                <a:solidFill>
                  <a:srgbClr val="FFFF00"/>
                </a:solidFill>
              </a:rPr>
              <a:t>a </a:t>
            </a:r>
            <a:r>
              <a:rPr lang="de-AT" dirty="0" err="1" smtClean="0">
                <a:solidFill>
                  <a:srgbClr val="FFFF00"/>
                </a:solidFill>
              </a:rPr>
              <a:t>monkey</a:t>
            </a:r>
            <a:r>
              <a:rPr lang="de-AT" dirty="0" smtClean="0">
                <a:solidFill>
                  <a:srgbClr val="FFFF00"/>
                </a:solidFill>
              </a:rPr>
              <a:t>, </a:t>
            </a:r>
            <a:r>
              <a:rPr lang="de-AT" dirty="0" err="1" smtClean="0">
                <a:solidFill>
                  <a:srgbClr val="FFFF00"/>
                </a:solidFill>
              </a:rPr>
              <a:t>because</a:t>
            </a:r>
            <a:r>
              <a:rPr lang="de-AT" dirty="0" smtClean="0">
                <a:solidFill>
                  <a:srgbClr val="FFFF00"/>
                </a:solidFill>
              </a:rPr>
              <a:t> he </a:t>
            </a:r>
            <a:r>
              <a:rPr lang="de-AT" dirty="0" err="1" smtClean="0">
                <a:solidFill>
                  <a:srgbClr val="FFFF00"/>
                </a:solidFill>
              </a:rPr>
              <a:t>has</a:t>
            </a:r>
            <a:r>
              <a:rPr lang="de-AT" dirty="0" smtClean="0">
                <a:solidFill>
                  <a:srgbClr val="FFFF00"/>
                </a:solidFill>
              </a:rPr>
              <a:t> a </a:t>
            </a:r>
            <a:r>
              <a:rPr lang="de-AT" dirty="0" err="1" smtClean="0">
                <a:solidFill>
                  <a:srgbClr val="FFFF00"/>
                </a:solidFill>
              </a:rPr>
              <a:t>monkey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pet</a:t>
            </a:r>
            <a:r>
              <a:rPr lang="de-AT" dirty="0" smtClean="0">
                <a:solidFill>
                  <a:srgbClr val="FFFF00"/>
                </a:solidFill>
              </a:rPr>
              <a:t>. </a:t>
            </a:r>
            <a:endParaRPr lang="de-AT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de-AT" dirty="0" smtClean="0">
                <a:solidFill>
                  <a:srgbClr val="FFFF00"/>
                </a:solidFill>
              </a:rPr>
              <a:t>This </a:t>
            </a:r>
            <a:r>
              <a:rPr lang="de-AT" dirty="0" err="1" smtClean="0">
                <a:solidFill>
                  <a:srgbClr val="FFFF00"/>
                </a:solidFill>
              </a:rPr>
              <a:t>is</a:t>
            </a:r>
            <a:r>
              <a:rPr lang="de-AT" dirty="0" smtClean="0">
                <a:solidFill>
                  <a:srgbClr val="FFFF00"/>
                </a:solidFill>
              </a:rPr>
              <a:t> a </a:t>
            </a:r>
            <a:r>
              <a:rPr lang="de-AT" dirty="0" smtClean="0">
                <a:solidFill>
                  <a:srgbClr val="FFFF00"/>
                </a:solidFill>
              </a:rPr>
              <a:t>super </a:t>
            </a:r>
            <a:r>
              <a:rPr lang="de-AT" dirty="0" err="1" smtClean="0">
                <a:solidFill>
                  <a:srgbClr val="FFFF00"/>
                </a:solidFill>
              </a:rPr>
              <a:t>monkey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and</a:t>
            </a:r>
            <a:r>
              <a:rPr lang="de-AT" dirty="0" smtClean="0">
                <a:solidFill>
                  <a:srgbClr val="FFFF00"/>
                </a:solidFill>
              </a:rPr>
              <a:t> he </a:t>
            </a:r>
            <a:r>
              <a:rPr lang="de-AT" dirty="0" err="1" smtClean="0">
                <a:solidFill>
                  <a:srgbClr val="FFFF00"/>
                </a:solidFill>
              </a:rPr>
              <a:t>has</a:t>
            </a:r>
            <a:r>
              <a:rPr lang="de-AT" dirty="0" smtClean="0">
                <a:solidFill>
                  <a:srgbClr val="FFFF00"/>
                </a:solidFill>
              </a:rPr>
              <a:t> also </a:t>
            </a:r>
            <a:r>
              <a:rPr lang="de-AT" dirty="0" err="1" smtClean="0">
                <a:solidFill>
                  <a:srgbClr val="FFFF00"/>
                </a:solidFill>
              </a:rPr>
              <a:t>got</a:t>
            </a:r>
            <a:endParaRPr lang="de-AT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de-AT" dirty="0" err="1" smtClean="0">
                <a:solidFill>
                  <a:srgbClr val="FFFF00"/>
                </a:solidFill>
              </a:rPr>
              <a:t>superpowers</a:t>
            </a:r>
            <a:r>
              <a:rPr lang="de-AT" dirty="0" smtClean="0">
                <a:solidFill>
                  <a:srgbClr val="FFFF00"/>
                </a:solidFill>
              </a:rPr>
              <a:t>.</a:t>
            </a:r>
            <a:endParaRPr lang="de-AT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>
                <a:solidFill>
                  <a:srgbClr val="FFC000"/>
                </a:solidFill>
              </a:rPr>
              <a:t>Adventure</a:t>
            </a:r>
            <a:endParaRPr lang="de-AT" dirty="0">
              <a:solidFill>
                <a:srgbClr val="FFC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AT" dirty="0"/>
              <a:t>	</a:t>
            </a:r>
            <a:r>
              <a:rPr lang="de-AT" dirty="0" err="1" smtClean="0">
                <a:solidFill>
                  <a:srgbClr val="FFFF00"/>
                </a:solidFill>
              </a:rPr>
              <a:t>One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day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Forest</a:t>
            </a:r>
            <a:r>
              <a:rPr lang="de-AT" dirty="0" smtClean="0">
                <a:solidFill>
                  <a:srgbClr val="FFFF00"/>
                </a:solidFill>
              </a:rPr>
              <a:t> Man </a:t>
            </a:r>
            <a:r>
              <a:rPr lang="de-AT" dirty="0" err="1" smtClean="0">
                <a:solidFill>
                  <a:srgbClr val="FFFF00"/>
                </a:solidFill>
              </a:rPr>
              <a:t>went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as</a:t>
            </a:r>
            <a:r>
              <a:rPr lang="de-AT" dirty="0" smtClean="0">
                <a:solidFill>
                  <a:srgbClr val="FFFF00"/>
                </a:solidFill>
              </a:rPr>
              <a:t> a </a:t>
            </a:r>
            <a:r>
              <a:rPr lang="de-AT" dirty="0" smtClean="0">
                <a:solidFill>
                  <a:srgbClr val="FFFF00"/>
                </a:solidFill>
              </a:rPr>
              <a:t>normal </a:t>
            </a:r>
            <a:r>
              <a:rPr lang="de-AT" dirty="0" err="1" smtClean="0">
                <a:solidFill>
                  <a:srgbClr val="FFFF00"/>
                </a:solidFill>
              </a:rPr>
              <a:t>person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to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city</a:t>
            </a:r>
            <a:r>
              <a:rPr lang="de-AT" dirty="0" smtClean="0">
                <a:solidFill>
                  <a:srgbClr val="FFFF00"/>
                </a:solidFill>
              </a:rPr>
              <a:t>. </a:t>
            </a:r>
            <a:r>
              <a:rPr lang="de-AT" dirty="0" err="1" smtClean="0">
                <a:solidFill>
                  <a:srgbClr val="FFFF00"/>
                </a:solidFill>
              </a:rPr>
              <a:t>Then</a:t>
            </a:r>
            <a:r>
              <a:rPr lang="de-AT" dirty="0" smtClean="0">
                <a:solidFill>
                  <a:srgbClr val="FFFF00"/>
                </a:solidFill>
              </a:rPr>
              <a:t> he </a:t>
            </a:r>
            <a:r>
              <a:rPr lang="de-AT" dirty="0" err="1" smtClean="0">
                <a:solidFill>
                  <a:srgbClr val="FFFF00"/>
                </a:solidFill>
              </a:rPr>
              <a:t>saw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that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some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guys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were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robbing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smtClean="0">
                <a:solidFill>
                  <a:srgbClr val="FFFF00"/>
                </a:solidFill>
              </a:rPr>
              <a:t>a </a:t>
            </a:r>
            <a:r>
              <a:rPr lang="de-AT" dirty="0" err="1" smtClean="0">
                <a:solidFill>
                  <a:srgbClr val="FFFF00"/>
                </a:solidFill>
              </a:rPr>
              <a:t>bank</a:t>
            </a:r>
            <a:r>
              <a:rPr lang="de-AT" dirty="0" smtClean="0">
                <a:solidFill>
                  <a:srgbClr val="FFFF00"/>
                </a:solidFill>
              </a:rPr>
              <a:t>. He </a:t>
            </a:r>
            <a:r>
              <a:rPr lang="de-AT" dirty="0" err="1" smtClean="0">
                <a:solidFill>
                  <a:srgbClr val="FFFF00"/>
                </a:solidFill>
              </a:rPr>
              <a:t>went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into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bank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and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cried</a:t>
            </a:r>
            <a:r>
              <a:rPr lang="de-AT" dirty="0" smtClean="0">
                <a:solidFill>
                  <a:srgbClr val="FFFF00"/>
                </a:solidFill>
              </a:rPr>
              <a:t>: „</a:t>
            </a:r>
            <a:r>
              <a:rPr lang="de-AT" dirty="0" err="1" smtClean="0">
                <a:solidFill>
                  <a:srgbClr val="FFFF00"/>
                </a:solidFill>
              </a:rPr>
              <a:t>Get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smtClean="0">
                <a:solidFill>
                  <a:srgbClr val="FFFF00"/>
                </a:solidFill>
              </a:rPr>
              <a:t>out </a:t>
            </a:r>
            <a:r>
              <a:rPr lang="de-AT" dirty="0" err="1" smtClean="0">
                <a:solidFill>
                  <a:srgbClr val="FFFF00"/>
                </a:solidFill>
              </a:rPr>
              <a:t>or</a:t>
            </a:r>
            <a:r>
              <a:rPr lang="de-AT" dirty="0" smtClean="0">
                <a:solidFill>
                  <a:srgbClr val="FFFF00"/>
                </a:solidFill>
              </a:rPr>
              <a:t> I will </a:t>
            </a:r>
            <a:r>
              <a:rPr lang="de-AT" dirty="0" err="1" smtClean="0">
                <a:solidFill>
                  <a:srgbClr val="FFFF00"/>
                </a:solidFill>
              </a:rPr>
              <a:t>be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angry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very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angry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with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you</a:t>
            </a:r>
            <a:r>
              <a:rPr lang="de-AT" dirty="0" smtClean="0">
                <a:solidFill>
                  <a:srgbClr val="FFFF00"/>
                </a:solidFill>
              </a:rPr>
              <a:t>!“ </a:t>
            </a:r>
            <a:r>
              <a:rPr lang="de-AT" dirty="0" smtClean="0">
                <a:solidFill>
                  <a:srgbClr val="FFFF00"/>
                </a:solidFill>
              </a:rPr>
              <a:t>The </a:t>
            </a:r>
            <a:r>
              <a:rPr lang="de-AT" dirty="0" err="1" smtClean="0">
                <a:solidFill>
                  <a:srgbClr val="FFFF00"/>
                </a:solidFill>
              </a:rPr>
              <a:t>robbers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were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laughing</a:t>
            </a:r>
            <a:r>
              <a:rPr lang="de-AT" dirty="0" smtClean="0">
                <a:solidFill>
                  <a:srgbClr val="FFFF00"/>
                </a:solidFill>
              </a:rPr>
              <a:t>. </a:t>
            </a:r>
            <a:r>
              <a:rPr lang="de-AT" dirty="0" err="1" smtClean="0">
                <a:solidFill>
                  <a:srgbClr val="FFFF00"/>
                </a:solidFill>
              </a:rPr>
              <a:t>Forest</a:t>
            </a:r>
            <a:r>
              <a:rPr lang="de-AT" dirty="0" smtClean="0">
                <a:solidFill>
                  <a:srgbClr val="FFFF00"/>
                </a:solidFill>
              </a:rPr>
              <a:t> Man </a:t>
            </a:r>
            <a:r>
              <a:rPr lang="de-AT" dirty="0" err="1" smtClean="0">
                <a:solidFill>
                  <a:srgbClr val="FFFF00"/>
                </a:solidFill>
              </a:rPr>
              <a:t>repeated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his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order</a:t>
            </a:r>
            <a:r>
              <a:rPr lang="de-AT" dirty="0" smtClean="0">
                <a:solidFill>
                  <a:srgbClr val="FFFF00"/>
                </a:solidFill>
              </a:rPr>
              <a:t>.</a:t>
            </a:r>
            <a:endParaRPr lang="de-AT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de-AT" dirty="0" smtClean="0">
                <a:solidFill>
                  <a:srgbClr val="FFFF00"/>
                </a:solidFill>
              </a:rPr>
              <a:t>	The </a:t>
            </a:r>
            <a:r>
              <a:rPr lang="de-AT" dirty="0" err="1" smtClean="0">
                <a:solidFill>
                  <a:srgbClr val="FFFF00"/>
                </a:solidFill>
              </a:rPr>
              <a:t>robbers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were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laughing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again</a:t>
            </a:r>
            <a:r>
              <a:rPr lang="de-AT" dirty="0" smtClean="0">
                <a:solidFill>
                  <a:srgbClr val="FFFF00"/>
                </a:solidFill>
              </a:rPr>
              <a:t>. </a:t>
            </a:r>
            <a:r>
              <a:rPr lang="de-AT" dirty="0" err="1" smtClean="0">
                <a:solidFill>
                  <a:srgbClr val="FFFF00"/>
                </a:solidFill>
              </a:rPr>
              <a:t>Then</a:t>
            </a:r>
            <a:r>
              <a:rPr lang="de-AT" dirty="0" smtClean="0">
                <a:solidFill>
                  <a:srgbClr val="FFFF00"/>
                </a:solidFill>
              </a:rPr>
              <a:t> he </a:t>
            </a:r>
            <a:r>
              <a:rPr lang="de-AT" dirty="0" err="1" smtClean="0">
                <a:solidFill>
                  <a:srgbClr val="FFFF00"/>
                </a:solidFill>
              </a:rPr>
              <a:t>transformed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himself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to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Forest</a:t>
            </a:r>
            <a:r>
              <a:rPr lang="de-AT" dirty="0" smtClean="0">
                <a:solidFill>
                  <a:srgbClr val="FFFF00"/>
                </a:solidFill>
              </a:rPr>
              <a:t> Man </a:t>
            </a:r>
            <a:r>
              <a:rPr lang="de-AT" dirty="0" err="1" smtClean="0">
                <a:solidFill>
                  <a:srgbClr val="FFFF00"/>
                </a:solidFill>
              </a:rPr>
              <a:t>and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threw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smtClean="0">
                <a:solidFill>
                  <a:srgbClr val="FFFF00"/>
                </a:solidFill>
              </a:rPr>
              <a:t>all </a:t>
            </a:r>
            <a:r>
              <a:rPr lang="de-AT" dirty="0" err="1" smtClean="0">
                <a:solidFill>
                  <a:srgbClr val="FFFF00"/>
                </a:solidFill>
              </a:rPr>
              <a:t>robbers</a:t>
            </a:r>
            <a:r>
              <a:rPr lang="de-AT" dirty="0" smtClean="0">
                <a:solidFill>
                  <a:srgbClr val="FFFF00"/>
                </a:solidFill>
              </a:rPr>
              <a:t> out </a:t>
            </a:r>
            <a:r>
              <a:rPr lang="de-AT" dirty="0" err="1" smtClean="0">
                <a:solidFill>
                  <a:srgbClr val="FFFF00"/>
                </a:solidFill>
              </a:rPr>
              <a:t>of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bank</a:t>
            </a:r>
            <a:r>
              <a:rPr lang="de-AT" dirty="0" smtClean="0">
                <a:solidFill>
                  <a:srgbClr val="FFFF00"/>
                </a:solidFill>
              </a:rPr>
              <a:t>. The </a:t>
            </a:r>
            <a:r>
              <a:rPr lang="de-AT" dirty="0" err="1" smtClean="0">
                <a:solidFill>
                  <a:srgbClr val="FFFF00"/>
                </a:solidFill>
              </a:rPr>
              <a:t>robbers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shot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with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guns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smtClean="0">
                <a:solidFill>
                  <a:srgbClr val="FFFF00"/>
                </a:solidFill>
              </a:rPr>
              <a:t>at </a:t>
            </a:r>
            <a:r>
              <a:rPr lang="de-AT" dirty="0" err="1" smtClean="0">
                <a:solidFill>
                  <a:srgbClr val="FFFF00"/>
                </a:solidFill>
              </a:rPr>
              <a:t>him</a:t>
            </a:r>
            <a:r>
              <a:rPr lang="de-AT" dirty="0" smtClean="0">
                <a:solidFill>
                  <a:srgbClr val="FFFF00"/>
                </a:solidFill>
              </a:rPr>
              <a:t>. But </a:t>
            </a:r>
            <a:r>
              <a:rPr lang="de-AT" dirty="0" err="1" smtClean="0">
                <a:solidFill>
                  <a:srgbClr val="FFFF00"/>
                </a:solidFill>
              </a:rPr>
              <a:t>Forest</a:t>
            </a:r>
            <a:r>
              <a:rPr lang="de-AT" dirty="0" smtClean="0">
                <a:solidFill>
                  <a:srgbClr val="FFFF00"/>
                </a:solidFill>
              </a:rPr>
              <a:t> Man </a:t>
            </a:r>
            <a:r>
              <a:rPr lang="de-AT" dirty="0" err="1" smtClean="0">
                <a:solidFill>
                  <a:srgbClr val="FFFF00"/>
                </a:solidFill>
              </a:rPr>
              <a:t>created</a:t>
            </a:r>
            <a:r>
              <a:rPr lang="de-AT" dirty="0" smtClean="0">
                <a:solidFill>
                  <a:srgbClr val="FFFF00"/>
                </a:solidFill>
              </a:rPr>
              <a:t> a </a:t>
            </a:r>
            <a:r>
              <a:rPr lang="de-AT" dirty="0" err="1" smtClean="0">
                <a:solidFill>
                  <a:srgbClr val="FFFF00"/>
                </a:solidFill>
              </a:rPr>
              <a:t>shock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and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robbers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flew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smtClean="0">
                <a:solidFill>
                  <a:srgbClr val="FFFF00"/>
                </a:solidFill>
              </a:rPr>
              <a:t>ou</a:t>
            </a:r>
            <a:r>
              <a:rPr lang="de-AT" dirty="0" smtClean="0">
                <a:solidFill>
                  <a:srgbClr val="FFFF00"/>
                </a:solidFill>
              </a:rPr>
              <a:t>t </a:t>
            </a:r>
            <a:r>
              <a:rPr lang="de-AT" dirty="0" err="1" smtClean="0">
                <a:solidFill>
                  <a:srgbClr val="FFFF00"/>
                </a:solidFill>
              </a:rPr>
              <a:t>of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bank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and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landed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exactly</a:t>
            </a:r>
            <a:r>
              <a:rPr lang="de-AT" dirty="0" smtClean="0">
                <a:solidFill>
                  <a:srgbClr val="FFFF00"/>
                </a:solidFill>
              </a:rPr>
              <a:t> in front </a:t>
            </a:r>
            <a:r>
              <a:rPr lang="de-AT" dirty="0" err="1" smtClean="0">
                <a:solidFill>
                  <a:srgbClr val="FFFF00"/>
                </a:solidFill>
              </a:rPr>
              <a:t>of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police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station</a:t>
            </a:r>
            <a:r>
              <a:rPr lang="de-AT" dirty="0" smtClean="0">
                <a:solidFill>
                  <a:srgbClr val="FFFF00"/>
                </a:solidFill>
              </a:rPr>
              <a:t>. The </a:t>
            </a:r>
            <a:r>
              <a:rPr lang="de-AT" dirty="0" err="1" smtClean="0">
                <a:solidFill>
                  <a:srgbClr val="FFFF00"/>
                </a:solidFill>
              </a:rPr>
              <a:t>police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put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the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robbers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to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prison</a:t>
            </a:r>
            <a:r>
              <a:rPr lang="de-AT" dirty="0" smtClean="0">
                <a:solidFill>
                  <a:srgbClr val="FFFF00"/>
                </a:solidFill>
              </a:rPr>
              <a:t>.</a:t>
            </a:r>
          </a:p>
          <a:p>
            <a:endParaRPr lang="de-A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ermann_neu\Documents\Minecraft Zeugs\Firesto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4076700" cy="525780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5508104" y="1268760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400" dirty="0" err="1" smtClean="0">
                <a:solidFill>
                  <a:srgbClr val="FF0000"/>
                </a:solidFill>
              </a:rPr>
              <a:t>Firestorm</a:t>
            </a:r>
            <a:endParaRPr lang="de-AT" sz="4000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895528" y="2348880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 smtClean="0">
                <a:solidFill>
                  <a:srgbClr val="FFFF00"/>
                </a:solidFill>
              </a:rPr>
              <a:t>Firestorm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is</a:t>
            </a:r>
            <a:r>
              <a:rPr lang="de-AT" sz="2400" dirty="0" smtClean="0">
                <a:solidFill>
                  <a:srgbClr val="FFFF00"/>
                </a:solidFill>
              </a:rPr>
              <a:t> a man </a:t>
            </a:r>
            <a:r>
              <a:rPr lang="de-AT" sz="2400" dirty="0" err="1" smtClean="0">
                <a:solidFill>
                  <a:srgbClr val="FFFF00"/>
                </a:solidFill>
              </a:rPr>
              <a:t>with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fire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powers</a:t>
            </a:r>
            <a:r>
              <a:rPr lang="de-AT" sz="2400" dirty="0" smtClean="0">
                <a:solidFill>
                  <a:srgbClr val="FFFF00"/>
                </a:solidFill>
              </a:rPr>
              <a:t>, </a:t>
            </a:r>
            <a:r>
              <a:rPr lang="de-AT" sz="2400" dirty="0" err="1" smtClean="0">
                <a:solidFill>
                  <a:srgbClr val="FFFF00"/>
                </a:solidFill>
              </a:rPr>
              <a:t>because</a:t>
            </a:r>
            <a:r>
              <a:rPr lang="de-AT" sz="2400" dirty="0" smtClean="0">
                <a:solidFill>
                  <a:srgbClr val="FFFF00"/>
                </a:solidFill>
              </a:rPr>
              <a:t> in </a:t>
            </a:r>
            <a:r>
              <a:rPr lang="de-AT" sz="2400" dirty="0" err="1" smtClean="0">
                <a:solidFill>
                  <a:srgbClr val="FFFF00"/>
                </a:solidFill>
              </a:rPr>
              <a:t>his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childhood</a:t>
            </a:r>
            <a:r>
              <a:rPr lang="de-AT" sz="2400" dirty="0" smtClean="0">
                <a:solidFill>
                  <a:srgbClr val="FFFF00"/>
                </a:solidFill>
              </a:rPr>
              <a:t> he </a:t>
            </a:r>
            <a:r>
              <a:rPr lang="de-AT" sz="2400" dirty="0" err="1" smtClean="0">
                <a:solidFill>
                  <a:srgbClr val="FFFF00"/>
                </a:solidFill>
              </a:rPr>
              <a:t>fell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into</a:t>
            </a:r>
            <a:r>
              <a:rPr lang="de-AT" sz="2400" dirty="0" smtClean="0">
                <a:solidFill>
                  <a:srgbClr val="FFFF00"/>
                </a:solidFill>
              </a:rPr>
              <a:t> a </a:t>
            </a:r>
            <a:r>
              <a:rPr lang="de-AT" sz="2400" dirty="0" err="1" smtClean="0">
                <a:solidFill>
                  <a:srgbClr val="FFFF00"/>
                </a:solidFill>
              </a:rPr>
              <a:t>volcano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during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ana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expedition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with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his</a:t>
            </a:r>
            <a:r>
              <a:rPr lang="de-AT" sz="2400" dirty="0" smtClean="0">
                <a:solidFill>
                  <a:srgbClr val="FFFF00"/>
                </a:solidFill>
              </a:rPr>
              <a:t> </a:t>
            </a:r>
            <a:r>
              <a:rPr lang="de-AT" sz="2400" dirty="0" err="1" smtClean="0">
                <a:solidFill>
                  <a:srgbClr val="FFFF00"/>
                </a:solidFill>
              </a:rPr>
              <a:t>father</a:t>
            </a:r>
            <a:r>
              <a:rPr lang="de-AT" sz="2400" dirty="0" smtClean="0">
                <a:solidFill>
                  <a:srgbClr val="FFFF00"/>
                </a:solidFill>
              </a:rPr>
              <a:t>.</a:t>
            </a:r>
            <a:endParaRPr lang="de-AT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Firestorm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de-AT" dirty="0" smtClean="0">
                <a:solidFill>
                  <a:srgbClr val="FFFF00"/>
                </a:solidFill>
              </a:rPr>
              <a:t>1. He </a:t>
            </a:r>
            <a:r>
              <a:rPr lang="de-AT" dirty="0" err="1" smtClean="0">
                <a:solidFill>
                  <a:srgbClr val="FFFF00"/>
                </a:solidFill>
              </a:rPr>
              <a:t>can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make</a:t>
            </a:r>
            <a:r>
              <a:rPr lang="de-AT" dirty="0" smtClean="0">
                <a:solidFill>
                  <a:srgbClr val="FFFF00"/>
                </a:solidFill>
              </a:rPr>
              <a:t> a </a:t>
            </a:r>
            <a:r>
              <a:rPr lang="de-AT" dirty="0" err="1" smtClean="0">
                <a:solidFill>
                  <a:srgbClr val="FFFF00"/>
                </a:solidFill>
              </a:rPr>
              <a:t>firestorm</a:t>
            </a:r>
            <a:r>
              <a:rPr lang="de-AT" dirty="0" smtClean="0">
                <a:solidFill>
                  <a:srgbClr val="FFFF00"/>
                </a:solidFill>
              </a:rPr>
              <a:t>.</a:t>
            </a:r>
          </a:p>
          <a:p>
            <a:r>
              <a:rPr lang="de-AT" dirty="0" smtClean="0">
                <a:solidFill>
                  <a:srgbClr val="FFFF00"/>
                </a:solidFill>
              </a:rPr>
              <a:t>2. He </a:t>
            </a:r>
            <a:r>
              <a:rPr lang="de-AT" dirty="0" err="1" smtClean="0">
                <a:solidFill>
                  <a:srgbClr val="FFFF00"/>
                </a:solidFill>
              </a:rPr>
              <a:t>can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hit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people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with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his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fire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sword</a:t>
            </a:r>
            <a:r>
              <a:rPr lang="de-AT" dirty="0" smtClean="0">
                <a:solidFill>
                  <a:srgbClr val="FFFF00"/>
                </a:solidFill>
              </a:rPr>
              <a:t>.</a:t>
            </a:r>
          </a:p>
          <a:p>
            <a:r>
              <a:rPr lang="de-AT" dirty="0" smtClean="0">
                <a:solidFill>
                  <a:srgbClr val="FFFF00"/>
                </a:solidFill>
              </a:rPr>
              <a:t>3. He </a:t>
            </a:r>
            <a:r>
              <a:rPr lang="de-AT" dirty="0" err="1" smtClean="0">
                <a:solidFill>
                  <a:srgbClr val="FFFF00"/>
                </a:solidFill>
              </a:rPr>
              <a:t>can</a:t>
            </a:r>
            <a:r>
              <a:rPr lang="de-AT" dirty="0" smtClean="0">
                <a:solidFill>
                  <a:srgbClr val="FFFF00"/>
                </a:solidFill>
              </a:rPr>
              <a:t> </a:t>
            </a:r>
            <a:r>
              <a:rPr lang="de-AT" dirty="0" err="1" smtClean="0">
                <a:solidFill>
                  <a:srgbClr val="FFFF00"/>
                </a:solidFill>
              </a:rPr>
              <a:t>fly</a:t>
            </a:r>
            <a:r>
              <a:rPr lang="de-AT" dirty="0" smtClean="0">
                <a:solidFill>
                  <a:srgbClr val="FFFF00"/>
                </a:solidFill>
              </a:rPr>
              <a:t>.</a:t>
            </a:r>
            <a:endParaRPr lang="de-AT" dirty="0">
              <a:solidFill>
                <a:srgbClr val="FFFF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491880" y="126876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 smtClean="0"/>
              <a:t>Superpowers</a:t>
            </a:r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221</Words>
  <Application>Microsoft Office PowerPoint</Application>
  <PresentationFormat>Bildschirmpräsentation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Larissa-Design</vt:lpstr>
      <vt:lpstr>My Superhero</vt:lpstr>
      <vt:lpstr>Forest Man</vt:lpstr>
      <vt:lpstr>Forest Man</vt:lpstr>
      <vt:lpstr>Normal Identity</vt:lpstr>
      <vt:lpstr>Adventure</vt:lpstr>
      <vt:lpstr>PowerPoint-Präsentation</vt:lpstr>
      <vt:lpstr>Firestorm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Superhero</dc:title>
  <dc:creator>Hermann_neu</dc:creator>
  <cp:lastModifiedBy>Valued Acer Customer</cp:lastModifiedBy>
  <cp:revision>6</cp:revision>
  <dcterms:created xsi:type="dcterms:W3CDTF">2014-02-24T16:32:33Z</dcterms:created>
  <dcterms:modified xsi:type="dcterms:W3CDTF">2014-02-24T18:23:05Z</dcterms:modified>
</cp:coreProperties>
</file>